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5049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35225" y="767417"/>
            <a:ext cx="6232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element Aluminum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1</cp:revision>
  <dcterms:created xsi:type="dcterms:W3CDTF">2015-03-04T16:20:24Z</dcterms:created>
  <dcterms:modified xsi:type="dcterms:W3CDTF">2015-03-04T16:25:45Z</dcterms:modified>
</cp:coreProperties>
</file>