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6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4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6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7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0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7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5225" y="767417"/>
            <a:ext cx="5570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Make a model of the element Argon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667000"/>
            <a:ext cx="1279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011DF"/>
                </a:solidFill>
              </a:rPr>
              <a:t>Protons =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Neutrons =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Electrons =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" y="3782731"/>
            <a:ext cx="229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5334000"/>
            <a:ext cx="304800" cy="377067"/>
          </a:xfrm>
          <a:prstGeom prst="ellipse">
            <a:avLst/>
          </a:prstGeom>
          <a:solidFill>
            <a:srgbClr val="2011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57010" y="5333999"/>
            <a:ext cx="304800" cy="37706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19800" y="5342650"/>
            <a:ext cx="304800" cy="3770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471487"/>
            <a:ext cx="14763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68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Springer</dc:creator>
  <cp:lastModifiedBy>Nathaniel Springer</cp:lastModifiedBy>
  <cp:revision>2</cp:revision>
  <dcterms:created xsi:type="dcterms:W3CDTF">2015-03-04T16:20:24Z</dcterms:created>
  <dcterms:modified xsi:type="dcterms:W3CDTF">2015-03-04T16:26:42Z</dcterms:modified>
</cp:coreProperties>
</file>