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11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14" y="-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072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75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8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967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49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1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4175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671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666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47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09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93F641-ED61-48FB-9335-D0206756DF81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7EA3DD-C193-4B8B-8375-519BD260D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79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35225" y="767417"/>
            <a:ext cx="57515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Make a model of the element Carbon</a:t>
            </a:r>
            <a:endParaRPr lang="en-US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67000"/>
            <a:ext cx="12790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011DF"/>
                </a:solidFill>
              </a:rPr>
              <a:t>Protons = </a:t>
            </a:r>
          </a:p>
          <a:p>
            <a:r>
              <a:rPr lang="en-US" dirty="0" smtClean="0">
                <a:solidFill>
                  <a:srgbClr val="7030A0"/>
                </a:solidFill>
              </a:rPr>
              <a:t>Neutrons =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Electrons =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9" y="3782731"/>
            <a:ext cx="22903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Electron Configuration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3124200" y="5334000"/>
            <a:ext cx="304800" cy="377067"/>
          </a:xfrm>
          <a:prstGeom prst="ellipse">
            <a:avLst/>
          </a:prstGeom>
          <a:solidFill>
            <a:srgbClr val="2011D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4557010" y="5333999"/>
            <a:ext cx="304800" cy="377067"/>
          </a:xfrm>
          <a:prstGeom prst="ellipse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6019800" y="5342650"/>
            <a:ext cx="304800" cy="377067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368" y="490537"/>
            <a:ext cx="1438275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9688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Springer</dc:creator>
  <cp:lastModifiedBy>Nathaniel Springer</cp:lastModifiedBy>
  <cp:revision>3</cp:revision>
  <dcterms:created xsi:type="dcterms:W3CDTF">2015-03-04T16:20:24Z</dcterms:created>
  <dcterms:modified xsi:type="dcterms:W3CDTF">2015-03-04T16:27:23Z</dcterms:modified>
</cp:coreProperties>
</file>