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280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Zinc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79" y="404812"/>
            <a:ext cx="16097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4</cp:revision>
  <dcterms:created xsi:type="dcterms:W3CDTF">2015-03-04T16:20:24Z</dcterms:created>
  <dcterms:modified xsi:type="dcterms:W3CDTF">2015-03-04T16:28:03Z</dcterms:modified>
</cp:coreProperties>
</file>